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7E1D"/>
    <a:srgbClr val="595959"/>
    <a:srgbClr val="EE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1"/>
    <p:restoredTop sz="94640"/>
  </p:normalViewPr>
  <p:slideViewPr>
    <p:cSldViewPr snapToGrid="0" snapToObjects="1">
      <p:cViewPr varScale="1">
        <p:scale>
          <a:sx n="118" d="100"/>
          <a:sy n="118" d="100"/>
        </p:scale>
        <p:origin x="5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11DD-2F43-A84F-BF58-2539CEEA3D0E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233B-4AB4-3145-865B-93F1FF82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7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11DD-2F43-A84F-BF58-2539CEEA3D0E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233B-4AB4-3145-865B-93F1FF82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3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11DD-2F43-A84F-BF58-2539CEEA3D0E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233B-4AB4-3145-865B-93F1FF82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11DD-2F43-A84F-BF58-2539CEEA3D0E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233B-4AB4-3145-865B-93F1FF82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4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11DD-2F43-A84F-BF58-2539CEEA3D0E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233B-4AB4-3145-865B-93F1FF82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6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11DD-2F43-A84F-BF58-2539CEEA3D0E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233B-4AB4-3145-865B-93F1FF82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11DD-2F43-A84F-BF58-2539CEEA3D0E}" type="datetimeFigureOut">
              <a:rPr lang="en-US" smtClean="0"/>
              <a:t>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233B-4AB4-3145-865B-93F1FF82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7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11DD-2F43-A84F-BF58-2539CEEA3D0E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233B-4AB4-3145-865B-93F1FF82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7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11DD-2F43-A84F-BF58-2539CEEA3D0E}" type="datetimeFigureOut">
              <a:rPr lang="en-US" smtClean="0"/>
              <a:t>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233B-4AB4-3145-865B-93F1FF82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5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11DD-2F43-A84F-BF58-2539CEEA3D0E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233B-4AB4-3145-865B-93F1FF82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6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11DD-2F43-A84F-BF58-2539CEEA3D0E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233B-4AB4-3145-865B-93F1FF82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1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11DD-2F43-A84F-BF58-2539CEEA3D0E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F233B-4AB4-3145-865B-93F1FF823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8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63BF9306-65DD-6A43-B3A7-4F7327C492D3}"/>
              </a:ext>
            </a:extLst>
          </p:cNvPr>
          <p:cNvSpPr/>
          <p:nvPr/>
        </p:nvSpPr>
        <p:spPr>
          <a:xfrm>
            <a:off x="424543" y="337457"/>
            <a:ext cx="4158343" cy="1785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56CDB66-9E13-834F-A12C-C4E7C318240A}"/>
              </a:ext>
            </a:extLst>
          </p:cNvPr>
          <p:cNvGrpSpPr/>
          <p:nvPr/>
        </p:nvGrpSpPr>
        <p:grpSpPr>
          <a:xfrm>
            <a:off x="700234" y="624862"/>
            <a:ext cx="1161222" cy="1156620"/>
            <a:chOff x="362778" y="461577"/>
            <a:chExt cx="804354" cy="801166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F536051-9DAF-CF41-815B-6BC438AE1388}"/>
                </a:ext>
              </a:extLst>
            </p:cNvPr>
            <p:cNvSpPr/>
            <p:nvPr/>
          </p:nvSpPr>
          <p:spPr>
            <a:xfrm>
              <a:off x="365966" y="461577"/>
              <a:ext cx="801165" cy="801166"/>
            </a:xfrm>
            <a:prstGeom prst="ellipse">
              <a:avLst/>
            </a:prstGeom>
            <a:solidFill>
              <a:srgbClr val="EE86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Moon 35">
              <a:extLst>
                <a:ext uri="{FF2B5EF4-FFF2-40B4-BE49-F238E27FC236}">
                  <a16:creationId xmlns:a16="http://schemas.microsoft.com/office/drawing/2014/main" id="{FAC38A6A-267D-824B-97F7-69212A214B55}"/>
                </a:ext>
              </a:extLst>
            </p:cNvPr>
            <p:cNvSpPr/>
            <p:nvPr/>
          </p:nvSpPr>
          <p:spPr>
            <a:xfrm rot="16528508">
              <a:off x="580322" y="710440"/>
              <a:ext cx="331959" cy="767047"/>
            </a:xfrm>
            <a:prstGeom prst="moon">
              <a:avLst>
                <a:gd name="adj" fmla="val 17542"/>
              </a:avLst>
            </a:prstGeom>
            <a:solidFill>
              <a:srgbClr val="D57E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D9A7171A-D96D-4C4A-9C92-414E41E3E164}"/>
                </a:ext>
              </a:extLst>
            </p:cNvPr>
            <p:cNvSpPr/>
            <p:nvPr/>
          </p:nvSpPr>
          <p:spPr>
            <a:xfrm rot="10800000">
              <a:off x="366634" y="462497"/>
              <a:ext cx="800498" cy="800246"/>
            </a:xfrm>
            <a:custGeom>
              <a:avLst/>
              <a:gdLst>
                <a:gd name="connsiteX0" fmla="*/ 910489 w 1740265"/>
                <a:gd name="connsiteY0" fmla="*/ 1739715 h 1739715"/>
                <a:gd name="connsiteX1" fmla="*/ 893335 w 1740265"/>
                <a:gd name="connsiteY1" fmla="*/ 1656965 h 1739715"/>
                <a:gd name="connsiteX2" fmla="*/ 888911 w 1740265"/>
                <a:gd name="connsiteY2" fmla="*/ 1534079 h 1739715"/>
                <a:gd name="connsiteX3" fmla="*/ 892014 w 1740265"/>
                <a:gd name="connsiteY3" fmla="*/ 1515740 h 1739715"/>
                <a:gd name="connsiteX4" fmla="*/ 857239 w 1740265"/>
                <a:gd name="connsiteY4" fmla="*/ 1504196 h 1739715"/>
                <a:gd name="connsiteX5" fmla="*/ 726295 w 1740265"/>
                <a:gd name="connsiteY5" fmla="*/ 1432505 h 1739715"/>
                <a:gd name="connsiteX6" fmla="*/ 629264 w 1740265"/>
                <a:gd name="connsiteY6" fmla="*/ 1358728 h 1739715"/>
                <a:gd name="connsiteX7" fmla="*/ 545861 w 1740265"/>
                <a:gd name="connsiteY7" fmla="*/ 1401840 h 1739715"/>
                <a:gd name="connsiteX8" fmla="*/ 390620 w 1740265"/>
                <a:gd name="connsiteY8" fmla="*/ 1463987 h 1739715"/>
                <a:gd name="connsiteX9" fmla="*/ 267830 w 1740265"/>
                <a:gd name="connsiteY9" fmla="*/ 1497177 h 1739715"/>
                <a:gd name="connsiteX10" fmla="*/ 255068 w 1740265"/>
                <a:gd name="connsiteY10" fmla="*/ 1486648 h 1739715"/>
                <a:gd name="connsiteX11" fmla="*/ 200553 w 1740265"/>
                <a:gd name="connsiteY11" fmla="*/ 1420574 h 1739715"/>
                <a:gd name="connsiteX12" fmla="*/ 240446 w 1740265"/>
                <a:gd name="connsiteY12" fmla="*/ 1413783 h 1739715"/>
                <a:gd name="connsiteX13" fmla="*/ 510350 w 1740265"/>
                <a:gd name="connsiteY13" fmla="*/ 1320130 h 1739715"/>
                <a:gd name="connsiteX14" fmla="*/ 560423 w 1740265"/>
                <a:gd name="connsiteY14" fmla="*/ 1294247 h 1739715"/>
                <a:gd name="connsiteX15" fmla="*/ 501781 w 1740265"/>
                <a:gd name="connsiteY15" fmla="*/ 1234456 h 1739715"/>
                <a:gd name="connsiteX16" fmla="*/ 391708 w 1740265"/>
                <a:gd name="connsiteY16" fmla="*/ 1078948 h 1739715"/>
                <a:gd name="connsiteX17" fmla="*/ 388416 w 1740265"/>
                <a:gd name="connsiteY17" fmla="*/ 1072694 h 1739715"/>
                <a:gd name="connsiteX18" fmla="*/ 356984 w 1740265"/>
                <a:gd name="connsiteY18" fmla="*/ 1085694 h 1739715"/>
                <a:gd name="connsiteX19" fmla="*/ 35753 w 1740265"/>
                <a:gd name="connsiteY19" fmla="*/ 952361 h 1739715"/>
                <a:gd name="connsiteX20" fmla="*/ 2942 w 1740265"/>
                <a:gd name="connsiteY20" fmla="*/ 929122 h 1739715"/>
                <a:gd name="connsiteX21" fmla="*/ 0 w 1740265"/>
                <a:gd name="connsiteY21" fmla="*/ 870858 h 1739715"/>
                <a:gd name="connsiteX22" fmla="*/ 2206 w 1740265"/>
                <a:gd name="connsiteY22" fmla="*/ 827170 h 1739715"/>
                <a:gd name="connsiteX23" fmla="*/ 65288 w 1740265"/>
                <a:gd name="connsiteY23" fmla="*/ 868852 h 1739715"/>
                <a:gd name="connsiteX24" fmla="*/ 275315 w 1740265"/>
                <a:gd name="connsiteY24" fmla="*/ 978051 h 1739715"/>
                <a:gd name="connsiteX25" fmla="*/ 340325 w 1740265"/>
                <a:gd name="connsiteY25" fmla="*/ 978232 h 1739715"/>
                <a:gd name="connsiteX26" fmla="*/ 308930 w 1740265"/>
                <a:gd name="connsiteY26" fmla="*/ 903341 h 1739715"/>
                <a:gd name="connsiteX27" fmla="*/ 238681 w 1740265"/>
                <a:gd name="connsiteY27" fmla="*/ 506185 h 1739715"/>
                <a:gd name="connsiteX28" fmla="*/ 256803 w 1740265"/>
                <a:gd name="connsiteY28" fmla="*/ 301147 h 1739715"/>
                <a:gd name="connsiteX29" fmla="*/ 269926 w 1740265"/>
                <a:gd name="connsiteY29" fmla="*/ 242810 h 1739715"/>
                <a:gd name="connsiteX30" fmla="*/ 366138 w 1740265"/>
                <a:gd name="connsiteY30" fmla="*/ 163428 h 1739715"/>
                <a:gd name="connsiteX31" fmla="*/ 357732 w 1740265"/>
                <a:gd name="connsiteY31" fmla="*/ 189735 h 1739715"/>
                <a:gd name="connsiteX32" fmla="*/ 319403 w 1740265"/>
                <a:gd name="connsiteY32" fmla="*/ 478971 h 1739715"/>
                <a:gd name="connsiteX33" fmla="*/ 386475 w 1740265"/>
                <a:gd name="connsiteY33" fmla="*/ 858165 h 1739715"/>
                <a:gd name="connsiteX34" fmla="*/ 420492 w 1740265"/>
                <a:gd name="connsiteY34" fmla="*/ 930329 h 1739715"/>
                <a:gd name="connsiteX35" fmla="*/ 435489 w 1740265"/>
                <a:gd name="connsiteY35" fmla="*/ 914523 h 1739715"/>
                <a:gd name="connsiteX36" fmla="*/ 805742 w 1740265"/>
                <a:gd name="connsiteY36" fmla="*/ 38141 h 1739715"/>
                <a:gd name="connsiteX37" fmla="*/ 820730 w 1740265"/>
                <a:gd name="connsiteY37" fmla="*/ 2532 h 1739715"/>
                <a:gd name="connsiteX38" fmla="*/ 870858 w 1740265"/>
                <a:gd name="connsiteY38" fmla="*/ 0 h 1739715"/>
                <a:gd name="connsiteX39" fmla="*/ 959898 w 1740265"/>
                <a:gd name="connsiteY39" fmla="*/ 4496 h 1739715"/>
                <a:gd name="connsiteX40" fmla="*/ 1027028 w 1740265"/>
                <a:gd name="connsiteY40" fmla="*/ 14742 h 1739715"/>
                <a:gd name="connsiteX41" fmla="*/ 979936 w 1740265"/>
                <a:gd name="connsiteY41" fmla="*/ 38287 h 1739715"/>
                <a:gd name="connsiteX42" fmla="*/ 936582 w 1740265"/>
                <a:gd name="connsiteY42" fmla="*/ 69233 h 1739715"/>
                <a:gd name="connsiteX43" fmla="*/ 486549 w 1740265"/>
                <a:gd name="connsiteY43" fmla="*/ 1008624 h 1739715"/>
                <a:gd name="connsiteX44" fmla="*/ 465319 w 1740265"/>
                <a:gd name="connsiteY44" fmla="*/ 1025425 h 1739715"/>
                <a:gd name="connsiteX45" fmla="*/ 465510 w 1740265"/>
                <a:gd name="connsiteY45" fmla="*/ 1025830 h 1739715"/>
                <a:gd name="connsiteX46" fmla="*/ 570605 w 1740265"/>
                <a:gd name="connsiteY46" fmla="*/ 1174305 h 1739715"/>
                <a:gd name="connsiteX47" fmla="*/ 643423 w 1740265"/>
                <a:gd name="connsiteY47" fmla="*/ 1248552 h 1739715"/>
                <a:gd name="connsiteX48" fmla="*/ 720923 w 1740265"/>
                <a:gd name="connsiteY48" fmla="*/ 1200399 h 1739715"/>
                <a:gd name="connsiteX49" fmla="*/ 1012933 w 1740265"/>
                <a:gd name="connsiteY49" fmla="*/ 948843 h 1739715"/>
                <a:gd name="connsiteX50" fmla="*/ 1396904 w 1740265"/>
                <a:gd name="connsiteY50" fmla="*/ 245910 h 1739715"/>
                <a:gd name="connsiteX51" fmla="*/ 1407290 w 1740265"/>
                <a:gd name="connsiteY51" fmla="*/ 189592 h 1739715"/>
                <a:gd name="connsiteX52" fmla="*/ 1479494 w 1740265"/>
                <a:gd name="connsiteY52" fmla="*/ 249166 h 1739715"/>
                <a:gd name="connsiteX53" fmla="*/ 1474409 w 1740265"/>
                <a:gd name="connsiteY53" fmla="*/ 276737 h 1739715"/>
                <a:gd name="connsiteX54" fmla="*/ 1072250 w 1740265"/>
                <a:gd name="connsiteY54" fmla="*/ 1012965 h 1739715"/>
                <a:gd name="connsiteX55" fmla="*/ 766408 w 1740265"/>
                <a:gd name="connsiteY55" fmla="*/ 1276438 h 1739715"/>
                <a:gd name="connsiteX56" fmla="*/ 713682 w 1740265"/>
                <a:gd name="connsiteY56" fmla="*/ 1309198 h 1739715"/>
                <a:gd name="connsiteX57" fmla="*/ 784965 w 1740265"/>
                <a:gd name="connsiteY57" fmla="*/ 1363398 h 1739715"/>
                <a:gd name="connsiteX58" fmla="*/ 909986 w 1740265"/>
                <a:gd name="connsiteY58" fmla="*/ 1431846 h 1739715"/>
                <a:gd name="connsiteX59" fmla="*/ 914111 w 1740265"/>
                <a:gd name="connsiteY59" fmla="*/ 1433215 h 1739715"/>
                <a:gd name="connsiteX60" fmla="*/ 916681 w 1740265"/>
                <a:gd name="connsiteY60" fmla="*/ 1425957 h 1739715"/>
                <a:gd name="connsiteX61" fmla="*/ 922198 w 1740265"/>
                <a:gd name="connsiteY61" fmla="*/ 1416432 h 1739715"/>
                <a:gd name="connsiteX62" fmla="*/ 929120 w 1740265"/>
                <a:gd name="connsiteY62" fmla="*/ 1416716 h 1739715"/>
                <a:gd name="connsiteX63" fmla="*/ 956378 w 1740265"/>
                <a:gd name="connsiteY63" fmla="*/ 1379935 h 1739715"/>
                <a:gd name="connsiteX64" fmla="*/ 1719112 w 1740265"/>
                <a:gd name="connsiteY64" fmla="*/ 912480 h 1739715"/>
                <a:gd name="connsiteX65" fmla="*/ 1740265 w 1740265"/>
                <a:gd name="connsiteY65" fmla="*/ 899607 h 1739715"/>
                <a:gd name="connsiteX66" fmla="*/ 1737220 w 1740265"/>
                <a:gd name="connsiteY66" fmla="*/ 959898 h 1739715"/>
                <a:gd name="connsiteX67" fmla="*/ 1730394 w 1740265"/>
                <a:gd name="connsiteY67" fmla="*/ 1004620 h 1739715"/>
                <a:gd name="connsiteX68" fmla="*/ 1694097 w 1740265"/>
                <a:gd name="connsiteY68" fmla="*/ 1027019 h 1739715"/>
                <a:gd name="connsiteX69" fmla="*/ 1047950 w 1740265"/>
                <a:gd name="connsiteY69" fmla="*/ 1428575 h 1739715"/>
                <a:gd name="connsiteX70" fmla="*/ 1019088 w 1740265"/>
                <a:gd name="connsiteY70" fmla="*/ 1468066 h 1739715"/>
                <a:gd name="connsiteX71" fmla="*/ 1091497 w 1740265"/>
                <a:gd name="connsiteY71" fmla="*/ 1492104 h 1739715"/>
                <a:gd name="connsiteX72" fmla="*/ 1286375 w 1740265"/>
                <a:gd name="connsiteY72" fmla="*/ 1513114 h 1739715"/>
                <a:gd name="connsiteX73" fmla="*/ 1385242 w 1740265"/>
                <a:gd name="connsiteY73" fmla="*/ 1507775 h 1739715"/>
                <a:gd name="connsiteX74" fmla="*/ 1479735 w 1740265"/>
                <a:gd name="connsiteY74" fmla="*/ 1492352 h 1739715"/>
                <a:gd name="connsiteX75" fmla="*/ 1372443 w 1740265"/>
                <a:gd name="connsiteY75" fmla="*/ 1580875 h 1739715"/>
                <a:gd name="connsiteX76" fmla="*/ 1355008 w 1740265"/>
                <a:gd name="connsiteY76" fmla="*/ 1583721 h 1739715"/>
                <a:gd name="connsiteX77" fmla="*/ 1251457 w 1740265"/>
                <a:gd name="connsiteY77" fmla="*/ 1589313 h 1739715"/>
                <a:gd name="connsiteX78" fmla="*/ 1047347 w 1740265"/>
                <a:gd name="connsiteY78" fmla="*/ 1567308 h 1739715"/>
                <a:gd name="connsiteX79" fmla="*/ 986785 w 1740265"/>
                <a:gd name="connsiteY79" fmla="*/ 1547202 h 1739715"/>
                <a:gd name="connsiteX80" fmla="*/ 980917 w 1740265"/>
                <a:gd name="connsiteY80" fmla="*/ 1575121 h 1739715"/>
                <a:gd name="connsiteX81" fmla="*/ 981181 w 1740265"/>
                <a:gd name="connsiteY81" fmla="*/ 1682530 h 1739715"/>
                <a:gd name="connsiteX82" fmla="*/ 990684 w 1740265"/>
                <a:gd name="connsiteY82" fmla="*/ 1732522 h 1739715"/>
                <a:gd name="connsiteX83" fmla="*/ 959898 w 1740265"/>
                <a:gd name="connsiteY83" fmla="*/ 1737220 h 1739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1740265" h="1739715">
                  <a:moveTo>
                    <a:pt x="910489" y="1739715"/>
                  </a:moveTo>
                  <a:lnTo>
                    <a:pt x="893335" y="1656965"/>
                  </a:lnTo>
                  <a:cubicBezTo>
                    <a:pt x="887474" y="1612990"/>
                    <a:pt x="885675" y="1571688"/>
                    <a:pt x="888911" y="1534079"/>
                  </a:cubicBezTo>
                  <a:lnTo>
                    <a:pt x="892014" y="1515740"/>
                  </a:lnTo>
                  <a:lnTo>
                    <a:pt x="857239" y="1504196"/>
                  </a:lnTo>
                  <a:cubicBezTo>
                    <a:pt x="811801" y="1483642"/>
                    <a:pt x="768058" y="1459643"/>
                    <a:pt x="726295" y="1432505"/>
                  </a:cubicBezTo>
                  <a:lnTo>
                    <a:pt x="629264" y="1358728"/>
                  </a:lnTo>
                  <a:lnTo>
                    <a:pt x="545861" y="1401840"/>
                  </a:lnTo>
                  <a:cubicBezTo>
                    <a:pt x="494430" y="1425856"/>
                    <a:pt x="442562" y="1446594"/>
                    <a:pt x="390620" y="1463987"/>
                  </a:cubicBezTo>
                  <a:lnTo>
                    <a:pt x="267830" y="1497177"/>
                  </a:lnTo>
                  <a:lnTo>
                    <a:pt x="255068" y="1486648"/>
                  </a:lnTo>
                  <a:lnTo>
                    <a:pt x="200553" y="1420574"/>
                  </a:lnTo>
                  <a:lnTo>
                    <a:pt x="240446" y="1413783"/>
                  </a:lnTo>
                  <a:cubicBezTo>
                    <a:pt x="330409" y="1393164"/>
                    <a:pt x="421068" y="1361821"/>
                    <a:pt x="510350" y="1320130"/>
                  </a:cubicBezTo>
                  <a:lnTo>
                    <a:pt x="560423" y="1294247"/>
                  </a:lnTo>
                  <a:lnTo>
                    <a:pt x="501781" y="1234456"/>
                  </a:lnTo>
                  <a:cubicBezTo>
                    <a:pt x="460914" y="1186368"/>
                    <a:pt x="424037" y="1134333"/>
                    <a:pt x="391708" y="1078948"/>
                  </a:cubicBezTo>
                  <a:lnTo>
                    <a:pt x="388416" y="1072694"/>
                  </a:lnTo>
                  <a:lnTo>
                    <a:pt x="356984" y="1085694"/>
                  </a:lnTo>
                  <a:cubicBezTo>
                    <a:pt x="220381" y="1130996"/>
                    <a:pt x="144721" y="1037021"/>
                    <a:pt x="35753" y="952361"/>
                  </a:cubicBezTo>
                  <a:lnTo>
                    <a:pt x="2942" y="929122"/>
                  </a:lnTo>
                  <a:lnTo>
                    <a:pt x="0" y="870858"/>
                  </a:lnTo>
                  <a:lnTo>
                    <a:pt x="2206" y="827170"/>
                  </a:lnTo>
                  <a:lnTo>
                    <a:pt x="65288" y="868852"/>
                  </a:lnTo>
                  <a:cubicBezTo>
                    <a:pt x="132737" y="915413"/>
                    <a:pt x="206057" y="964560"/>
                    <a:pt x="275315" y="978051"/>
                  </a:cubicBezTo>
                  <a:lnTo>
                    <a:pt x="340325" y="978232"/>
                  </a:lnTo>
                  <a:lnTo>
                    <a:pt x="308930" y="903341"/>
                  </a:lnTo>
                  <a:cubicBezTo>
                    <a:pt x="263589" y="780367"/>
                    <a:pt x="238681" y="646387"/>
                    <a:pt x="238681" y="506185"/>
                  </a:cubicBezTo>
                  <a:cubicBezTo>
                    <a:pt x="238681" y="436084"/>
                    <a:pt x="244908" y="367539"/>
                    <a:pt x="256803" y="301147"/>
                  </a:cubicBezTo>
                  <a:lnTo>
                    <a:pt x="269926" y="242810"/>
                  </a:lnTo>
                  <a:lnTo>
                    <a:pt x="366138" y="163428"/>
                  </a:lnTo>
                  <a:lnTo>
                    <a:pt x="357732" y="189735"/>
                  </a:lnTo>
                  <a:cubicBezTo>
                    <a:pt x="332780" y="281521"/>
                    <a:pt x="319403" y="378575"/>
                    <a:pt x="319403" y="478971"/>
                  </a:cubicBezTo>
                  <a:cubicBezTo>
                    <a:pt x="319403" y="612832"/>
                    <a:pt x="343184" y="740753"/>
                    <a:pt x="386475" y="858165"/>
                  </a:cubicBezTo>
                  <a:lnTo>
                    <a:pt x="420492" y="930329"/>
                  </a:lnTo>
                  <a:lnTo>
                    <a:pt x="435489" y="914523"/>
                  </a:lnTo>
                  <a:cubicBezTo>
                    <a:pt x="567998" y="750512"/>
                    <a:pt x="714355" y="265107"/>
                    <a:pt x="805742" y="38141"/>
                  </a:cubicBezTo>
                  <a:lnTo>
                    <a:pt x="820730" y="2532"/>
                  </a:lnTo>
                  <a:lnTo>
                    <a:pt x="870858" y="0"/>
                  </a:lnTo>
                  <a:cubicBezTo>
                    <a:pt x="900918" y="0"/>
                    <a:pt x="930623" y="1523"/>
                    <a:pt x="959898" y="4496"/>
                  </a:cubicBezTo>
                  <a:lnTo>
                    <a:pt x="1027028" y="14742"/>
                  </a:lnTo>
                  <a:lnTo>
                    <a:pt x="979936" y="38287"/>
                  </a:lnTo>
                  <a:cubicBezTo>
                    <a:pt x="964309" y="47576"/>
                    <a:pt x="949786" y="57858"/>
                    <a:pt x="936582" y="69233"/>
                  </a:cubicBezTo>
                  <a:cubicBezTo>
                    <a:pt x="738518" y="239859"/>
                    <a:pt x="696045" y="808003"/>
                    <a:pt x="486549" y="1008624"/>
                  </a:cubicBezTo>
                  <a:lnTo>
                    <a:pt x="465319" y="1025425"/>
                  </a:lnTo>
                  <a:lnTo>
                    <a:pt x="465510" y="1025830"/>
                  </a:lnTo>
                  <a:cubicBezTo>
                    <a:pt x="496376" y="1078711"/>
                    <a:pt x="531586" y="1128393"/>
                    <a:pt x="570605" y="1174305"/>
                  </a:cubicBezTo>
                  <a:lnTo>
                    <a:pt x="643423" y="1248552"/>
                  </a:lnTo>
                  <a:lnTo>
                    <a:pt x="720923" y="1200399"/>
                  </a:lnTo>
                  <a:cubicBezTo>
                    <a:pt x="823826" y="1130794"/>
                    <a:pt x="922358" y="1046725"/>
                    <a:pt x="1012933" y="948843"/>
                  </a:cubicBezTo>
                  <a:cubicBezTo>
                    <a:pt x="1211067" y="734727"/>
                    <a:pt x="1340360" y="487772"/>
                    <a:pt x="1396904" y="245910"/>
                  </a:cubicBezTo>
                  <a:lnTo>
                    <a:pt x="1407290" y="189592"/>
                  </a:lnTo>
                  <a:lnTo>
                    <a:pt x="1479494" y="249166"/>
                  </a:lnTo>
                  <a:lnTo>
                    <a:pt x="1474409" y="276737"/>
                  </a:lnTo>
                  <a:cubicBezTo>
                    <a:pt x="1415186" y="530054"/>
                    <a:pt x="1279770" y="788706"/>
                    <a:pt x="1072250" y="1012965"/>
                  </a:cubicBezTo>
                  <a:cubicBezTo>
                    <a:pt x="977384" y="1115484"/>
                    <a:pt x="874185" y="1203536"/>
                    <a:pt x="766408" y="1276438"/>
                  </a:cubicBezTo>
                  <a:lnTo>
                    <a:pt x="713682" y="1309198"/>
                  </a:lnTo>
                  <a:lnTo>
                    <a:pt x="784965" y="1363398"/>
                  </a:lnTo>
                  <a:cubicBezTo>
                    <a:pt x="824838" y="1389308"/>
                    <a:pt x="866603" y="1412222"/>
                    <a:pt x="909986" y="1431846"/>
                  </a:cubicBezTo>
                  <a:lnTo>
                    <a:pt x="914111" y="1433215"/>
                  </a:lnTo>
                  <a:lnTo>
                    <a:pt x="916681" y="1425957"/>
                  </a:lnTo>
                  <a:lnTo>
                    <a:pt x="922198" y="1416432"/>
                  </a:lnTo>
                  <a:lnTo>
                    <a:pt x="929120" y="1416716"/>
                  </a:lnTo>
                  <a:lnTo>
                    <a:pt x="956378" y="1379935"/>
                  </a:lnTo>
                  <a:cubicBezTo>
                    <a:pt x="1121975" y="1190477"/>
                    <a:pt x="1519418" y="1027426"/>
                    <a:pt x="1719112" y="912480"/>
                  </a:cubicBezTo>
                  <a:lnTo>
                    <a:pt x="1740265" y="899607"/>
                  </a:lnTo>
                  <a:lnTo>
                    <a:pt x="1737220" y="959898"/>
                  </a:lnTo>
                  <a:lnTo>
                    <a:pt x="1730394" y="1004620"/>
                  </a:lnTo>
                  <a:lnTo>
                    <a:pt x="1694097" y="1027019"/>
                  </a:lnTo>
                  <a:cubicBezTo>
                    <a:pt x="1524927" y="1125761"/>
                    <a:pt x="1188235" y="1265826"/>
                    <a:pt x="1047950" y="1428575"/>
                  </a:cubicBezTo>
                  <a:lnTo>
                    <a:pt x="1019088" y="1468066"/>
                  </a:lnTo>
                  <a:lnTo>
                    <a:pt x="1091497" y="1492104"/>
                  </a:lnTo>
                  <a:cubicBezTo>
                    <a:pt x="1154444" y="1505880"/>
                    <a:pt x="1219620" y="1513114"/>
                    <a:pt x="1286375" y="1513114"/>
                  </a:cubicBezTo>
                  <a:cubicBezTo>
                    <a:pt x="1319753" y="1513114"/>
                    <a:pt x="1352736" y="1511305"/>
                    <a:pt x="1385242" y="1507775"/>
                  </a:cubicBezTo>
                  <a:lnTo>
                    <a:pt x="1479735" y="1492352"/>
                  </a:lnTo>
                  <a:lnTo>
                    <a:pt x="1372443" y="1580875"/>
                  </a:lnTo>
                  <a:lnTo>
                    <a:pt x="1355008" y="1583721"/>
                  </a:lnTo>
                  <a:cubicBezTo>
                    <a:pt x="1320961" y="1587419"/>
                    <a:pt x="1286416" y="1589313"/>
                    <a:pt x="1251457" y="1589313"/>
                  </a:cubicBezTo>
                  <a:cubicBezTo>
                    <a:pt x="1181540" y="1589313"/>
                    <a:pt x="1113277" y="1581736"/>
                    <a:pt x="1047347" y="1567308"/>
                  </a:cubicBezTo>
                  <a:lnTo>
                    <a:pt x="986785" y="1547202"/>
                  </a:lnTo>
                  <a:lnTo>
                    <a:pt x="980917" y="1575121"/>
                  </a:lnTo>
                  <a:cubicBezTo>
                    <a:pt x="976715" y="1608576"/>
                    <a:pt x="977091" y="1644621"/>
                    <a:pt x="981181" y="1682530"/>
                  </a:cubicBezTo>
                  <a:lnTo>
                    <a:pt x="990684" y="1732522"/>
                  </a:lnTo>
                  <a:lnTo>
                    <a:pt x="959898" y="17372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20123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Tapley, Joshua</dc:creator>
  <cp:lastModifiedBy>Tapley, Joshua</cp:lastModifiedBy>
  <cp:revision>6</cp:revision>
  <dcterms:created xsi:type="dcterms:W3CDTF">2019-01-16T03:30:44Z</dcterms:created>
  <dcterms:modified xsi:type="dcterms:W3CDTF">2019-01-16T04:13:29Z</dcterms:modified>
</cp:coreProperties>
</file>